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1" r:id="rId5"/>
    <p:sldMasterId id="2147483682" r:id="rId6"/>
    <p:sldMasterId id="2147483683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284" r:id="rId37"/>
    <p:sldId id="285" r:id="rId38"/>
    <p:sldId id="286" r:id="rId39"/>
    <p:sldId id="287" r:id="rId40"/>
    <p:sldId id="288" r:id="rId41"/>
    <p:sldId id="289" r:id="rId42"/>
    <p:sldId id="290" r:id="rId43"/>
    <p:sldId id="291" r:id="rId44"/>
    <p:sldId id="292" r:id="rId45"/>
    <p:sldId id="293" r:id="rId46"/>
    <p:sldId id="294" r:id="rId47"/>
    <p:sldId id="295" r:id="rId48"/>
    <p:sldId id="296" r:id="rId49"/>
  </p:sldIdLst>
  <p:sldSz cy="5143500" cx="9144000"/>
  <p:notesSz cx="6858000" cy="9144000"/>
  <p:embeddedFontLst>
    <p:embeddedFont>
      <p:font typeface="Nunito"/>
      <p:regular r:id="rId50"/>
      <p:bold r:id="rId51"/>
      <p:italic r:id="rId52"/>
      <p:boldItalic r:id="rId5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37DAF08A-A780-4854-9ADD-1B6C52464BA4}">
  <a:tblStyle styleId="{37DAF08A-A780-4854-9ADD-1B6C52464BA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2.xml"/><Relationship Id="rId42" Type="http://schemas.openxmlformats.org/officeDocument/2006/relationships/slide" Target="slides/slide34.xml"/><Relationship Id="rId41" Type="http://schemas.openxmlformats.org/officeDocument/2006/relationships/slide" Target="slides/slide33.xml"/><Relationship Id="rId44" Type="http://schemas.openxmlformats.org/officeDocument/2006/relationships/slide" Target="slides/slide36.xml"/><Relationship Id="rId43" Type="http://schemas.openxmlformats.org/officeDocument/2006/relationships/slide" Target="slides/slide35.xml"/><Relationship Id="rId46" Type="http://schemas.openxmlformats.org/officeDocument/2006/relationships/slide" Target="slides/slide38.xml"/><Relationship Id="rId45" Type="http://schemas.openxmlformats.org/officeDocument/2006/relationships/slide" Target="slides/slide37.xml"/><Relationship Id="rId1" Type="http://schemas.openxmlformats.org/officeDocument/2006/relationships/theme" Target="theme/theme4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1.xml"/><Relationship Id="rId48" Type="http://schemas.openxmlformats.org/officeDocument/2006/relationships/slide" Target="slides/slide40.xml"/><Relationship Id="rId47" Type="http://schemas.openxmlformats.org/officeDocument/2006/relationships/slide" Target="slides/slide39.xml"/><Relationship Id="rId49" Type="http://schemas.openxmlformats.org/officeDocument/2006/relationships/slide" Target="slides/slide41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notesMaster" Target="notesMasters/notesMaster1.xml"/><Relationship Id="rId31" Type="http://schemas.openxmlformats.org/officeDocument/2006/relationships/slide" Target="slides/slide23.xml"/><Relationship Id="rId30" Type="http://schemas.openxmlformats.org/officeDocument/2006/relationships/slide" Target="slides/slide22.xml"/><Relationship Id="rId33" Type="http://schemas.openxmlformats.org/officeDocument/2006/relationships/slide" Target="slides/slide25.xml"/><Relationship Id="rId32" Type="http://schemas.openxmlformats.org/officeDocument/2006/relationships/slide" Target="slides/slide24.xml"/><Relationship Id="rId35" Type="http://schemas.openxmlformats.org/officeDocument/2006/relationships/slide" Target="slides/slide27.xml"/><Relationship Id="rId34" Type="http://schemas.openxmlformats.org/officeDocument/2006/relationships/slide" Target="slides/slide26.xml"/><Relationship Id="rId37" Type="http://schemas.openxmlformats.org/officeDocument/2006/relationships/slide" Target="slides/slide29.xml"/><Relationship Id="rId36" Type="http://schemas.openxmlformats.org/officeDocument/2006/relationships/slide" Target="slides/slide28.xml"/><Relationship Id="rId39" Type="http://schemas.openxmlformats.org/officeDocument/2006/relationships/slide" Target="slides/slide31.xml"/><Relationship Id="rId38" Type="http://schemas.openxmlformats.org/officeDocument/2006/relationships/slide" Target="slides/slide30.xml"/><Relationship Id="rId20" Type="http://schemas.openxmlformats.org/officeDocument/2006/relationships/slide" Target="slides/slide12.xml"/><Relationship Id="rId22" Type="http://schemas.openxmlformats.org/officeDocument/2006/relationships/slide" Target="slides/slide14.xml"/><Relationship Id="rId21" Type="http://schemas.openxmlformats.org/officeDocument/2006/relationships/slide" Target="slides/slide13.xml"/><Relationship Id="rId24" Type="http://schemas.openxmlformats.org/officeDocument/2006/relationships/slide" Target="slides/slide16.xml"/><Relationship Id="rId23" Type="http://schemas.openxmlformats.org/officeDocument/2006/relationships/slide" Target="slides/slide15.xml"/><Relationship Id="rId26" Type="http://schemas.openxmlformats.org/officeDocument/2006/relationships/slide" Target="slides/slide18.xml"/><Relationship Id="rId25" Type="http://schemas.openxmlformats.org/officeDocument/2006/relationships/slide" Target="slides/slide17.xml"/><Relationship Id="rId28" Type="http://schemas.openxmlformats.org/officeDocument/2006/relationships/slide" Target="slides/slide20.xml"/><Relationship Id="rId27" Type="http://schemas.openxmlformats.org/officeDocument/2006/relationships/slide" Target="slides/slide19.xml"/><Relationship Id="rId29" Type="http://schemas.openxmlformats.org/officeDocument/2006/relationships/slide" Target="slides/slide21.xml"/><Relationship Id="rId51" Type="http://schemas.openxmlformats.org/officeDocument/2006/relationships/font" Target="fonts/Nunito-bold.fntdata"/><Relationship Id="rId50" Type="http://schemas.openxmlformats.org/officeDocument/2006/relationships/font" Target="fonts/Nunito-regular.fntdata"/><Relationship Id="rId53" Type="http://schemas.openxmlformats.org/officeDocument/2006/relationships/font" Target="fonts/Nunito-boldItalic.fntdata"/><Relationship Id="rId52" Type="http://schemas.openxmlformats.org/officeDocument/2006/relationships/font" Target="fonts/Nunito-italic.fntdata"/><Relationship Id="rId11" Type="http://schemas.openxmlformats.org/officeDocument/2006/relationships/slide" Target="slides/slide3.xml"/><Relationship Id="rId10" Type="http://schemas.openxmlformats.org/officeDocument/2006/relationships/slide" Target="slides/slide2.xml"/><Relationship Id="rId13" Type="http://schemas.openxmlformats.org/officeDocument/2006/relationships/slide" Target="slides/slide5.xml"/><Relationship Id="rId12" Type="http://schemas.openxmlformats.org/officeDocument/2006/relationships/slide" Target="slides/slide4.xml"/><Relationship Id="rId15" Type="http://schemas.openxmlformats.org/officeDocument/2006/relationships/slide" Target="slides/slide7.xml"/><Relationship Id="rId14" Type="http://schemas.openxmlformats.org/officeDocument/2006/relationships/slide" Target="slides/slide6.xml"/><Relationship Id="rId17" Type="http://schemas.openxmlformats.org/officeDocument/2006/relationships/slide" Target="slides/slide9.xml"/><Relationship Id="rId16" Type="http://schemas.openxmlformats.org/officeDocument/2006/relationships/slide" Target="slides/slide8.xml"/><Relationship Id="rId19" Type="http://schemas.openxmlformats.org/officeDocument/2006/relationships/slide" Target="slides/slide11.xml"/><Relationship Id="rId18" Type="http://schemas.openxmlformats.org/officeDocument/2006/relationships/slide" Target="slides/slide10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11b1fbd2b1a_1_13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11b1fbd2b1a_1_13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1b1fbd2b1a_1_13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11b1fbd2b1a_1_13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124f9458f51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124f9458f51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1b1fbd2b1a_1_14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11b1fbd2b1a_1_14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11b1fbd2b1a_1_14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11b1fbd2b1a_1_14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11b1fbd2b1a_1_14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11b1fbd2b1a_1_14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11b1fbd2b1a_1_14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11b1fbd2b1a_1_14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1b1fbd2b1a_1_13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1b1fbd2b1a_1_13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11b1fbd2b1a_1_14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11b1fbd2b1a_1_14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11b1fbd2b1a_1_14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11b1fbd2b1a_1_14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11b1fbd2b1a_1_14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11b1fbd2b1a_1_14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24d0058ad0_2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124d0058ad0_2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11b1fbd2b1a_1_14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11b1fbd2b1a_1_14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11b1fbd2b1a_1_14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11b1fbd2b1a_1_14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11b1fbd2b1a_1_14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11b1fbd2b1a_1_14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11b1fbd2b1a_1_14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11b1fbd2b1a_1_14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11b1fbd2b1a_1_15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11b1fbd2b1a_1_15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11b1fbd2b1a_1_15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11b1fbd2b1a_1_15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11b1fbd2b1a_1_16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11b1fbd2b1a_1_16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11b1fbd2b1a_1_20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11b1fbd2b1a_1_20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11b1fbd2b1a_1_20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11b1fbd2b1a_1_20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11b1fbd2b1a_1_17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11b1fbd2b1a_1_17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124d0058ad0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124d0058ad0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11b1fbd2b1a_1_17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11b1fbd2b1a_1_17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11b1fbd2b1a_1_17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11b1fbd2b1a_1_17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11b1fbd2b1a_1_18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Google Shape;534;g11b1fbd2b1a_1_18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11b1fbd2b1a_1_18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11b1fbd2b1a_1_18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11b1fbd2b1a_1_18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11b1fbd2b1a_1_18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11b1fbd2b1a_1_18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Google Shape;558;g11b1fbd2b1a_1_18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11b1fbd2b1a_1_18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6" name="Google Shape;566;g11b1fbd2b1a_1_18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11b1fbd2b1a_1_18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4" name="Google Shape;574;g11b1fbd2b1a_1_18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11b1fbd2b1a_1_18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0" name="Google Shape;580;g11b1fbd2b1a_1_18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11b1fbd2b1a_1_18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8" name="Google Shape;588;g11b1fbd2b1a_1_18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24d0058ad0_4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124d0058ad0_4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11b1fbd2b1a_1_18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6" name="Google Shape;596;g11b1fbd2b1a_1_18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124a7287659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1" name="Google Shape;601;g124a7287659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24d0058ad0_4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124d0058ad0_4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24f9458f51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124f9458f51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1b1fbd2b1a_1_13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11b1fbd2b1a_1_13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11b1fbd2b1a_1_13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11b1fbd2b1a_1_13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11b1fbd2b1a_1_13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11b1fbd2b1a_1_13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381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100">
                <a:solidFill>
                  <a:srgbClr val="202124"/>
                </a:solidFill>
                <a:highlight>
                  <a:srgbClr val="F8F9FA"/>
                </a:highlight>
              </a:rPr>
              <a:t>we thought we could show what we had learned in a variety of ways</a:t>
            </a:r>
            <a:endParaRPr sz="2100">
              <a:solidFill>
                <a:srgbClr val="202124"/>
              </a:solidFill>
              <a:highlight>
                <a:srgbClr val="F8F9FA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6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1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4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14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9" name="Google Shape;59;p14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60" name="Google Shape;60;p14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14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14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3" name="Google Shape;63;p14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64" name="Google Shape;64;p14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14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14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7" name="Google Shape;67;p14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68" name="Google Shape;68;p14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14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14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1" name="Google Shape;71;p14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72" name="Google Shape;72;p14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4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14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5" name="Google Shape;75;p14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76" name="Google Shape;76;p14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14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14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9" name="Google Shape;79;p14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80" name="Google Shape;80;p14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1" name="Google Shape;81;p14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5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15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85" name="Google Shape;85;p15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15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15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8" name="Google Shape;88;p15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89" name="Google Shape;89;p15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15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15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2" name="Google Shape;92;p15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3" name="Google Shape;93;p15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dk2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1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99" name="Google Shape;99;p16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0" name="Google Shape;100;p16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dk2"/>
        </a:solid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1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7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8" name="Google Shape;108;p17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dk2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8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18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1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18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14" name="Google Shape;114;p18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chemeClr val="accent3"/>
        </a:solid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1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1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19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20" name="Google Shape;120;p19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1" name="Google Shape;121;p19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1"/>
        </a:soli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20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5" name="Google Shape;125;p20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126" name="Google Shape;126;p20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20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20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9" name="Google Shape;129;p2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0" name="Google Shape;130;p20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131" name="Google Shape;131;p20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20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20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4" name="Google Shape;134;p20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135" name="Google Shape;135;p20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20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20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8" name="Google Shape;138;p20"/>
          <p:cNvSpPr txBox="1"/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139" name="Google Shape;139;p20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2"/>
        </a:solidFill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1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21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21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21"/>
          <p:cNvSpPr txBox="1"/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45" name="Google Shape;145;p21"/>
          <p:cNvSpPr txBox="1"/>
          <p:nvPr>
            <p:ph idx="1" type="subTitle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6" name="Google Shape;146;p21"/>
          <p:cNvSpPr txBox="1"/>
          <p:nvPr>
            <p:ph idx="2" type="body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47" name="Google Shape;147;p2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accent1"/>
        </a:solid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2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22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22"/>
          <p:cNvSpPr txBox="1"/>
          <p:nvPr>
            <p:ph idx="1" type="body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53" name="Google Shape;153;p2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3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6" name="Google Shape;156;p23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57" name="Google Shape;157;p2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2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2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0" name="Google Shape;160;p2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61" name="Google Shape;161;p2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2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2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4" name="Google Shape;164;p23"/>
          <p:cNvSpPr txBox="1"/>
          <p:nvPr>
            <p:ph hasCustomPrompt="1" type="title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65" name="Google Shape;165;p23"/>
          <p:cNvSpPr txBox="1"/>
          <p:nvPr>
            <p:ph idx="1" type="body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66" name="Google Shape;166;p23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4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76" name="Google Shape;176;p2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77" name="Google Shape;177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0" name="Google Shape;180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3" name="Google Shape;183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" name="Google Shape;184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7" name="Google Shape;187;p29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88" name="Google Shape;188;p29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89" name="Google Shape;189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2" name="Google Shape;192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1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95" name="Google Shape;195;p31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96" name="Google Shape;196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2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9" name="Google Shape;199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3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33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03" name="Google Shape;203;p33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04" name="Google Shape;204;p33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" name="Google Shape;205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208" name="Google Shape;208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11" name="Google Shape;211;p3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2" name="Google Shape;212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2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hift">
    <p:bg>
      <p:bgPr>
        <a:solidFill>
          <a:schemeClr val="dk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9845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9845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845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845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845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845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845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845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1" name="Google Shape;171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72" name="Google Shape;172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173" name="Google Shape;173;p25"/>
          <p:cNvSpPr/>
          <p:nvPr/>
        </p:nvSpPr>
        <p:spPr>
          <a:xfrm>
            <a:off x="15950" y="15958"/>
            <a:ext cx="9111900" cy="5122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5.jpg"/><Relationship Id="rId4" Type="http://schemas.openxmlformats.org/officeDocument/2006/relationships/image" Target="../media/image14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jpg"/><Relationship Id="rId4" Type="http://schemas.openxmlformats.org/officeDocument/2006/relationships/image" Target="../media/image3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jpg"/><Relationship Id="rId4" Type="http://schemas.openxmlformats.org/officeDocument/2006/relationships/image" Target="../media/image2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4.jpg"/><Relationship Id="rId4" Type="http://schemas.openxmlformats.org/officeDocument/2006/relationships/image" Target="../media/image2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png"/><Relationship Id="rId4" Type="http://schemas.openxmlformats.org/officeDocument/2006/relationships/image" Target="../media/image17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cheonjae6.github.io/Mini-Game/" TargetMode="External"/><Relationship Id="rId4" Type="http://schemas.openxmlformats.org/officeDocument/2006/relationships/image" Target="../media/image2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9.png"/><Relationship Id="rId4" Type="http://schemas.openxmlformats.org/officeDocument/2006/relationships/image" Target="../media/image8.png"/><Relationship Id="rId5" Type="http://schemas.openxmlformats.org/officeDocument/2006/relationships/image" Target="../media/image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8.png"/><Relationship Id="rId4" Type="http://schemas.openxmlformats.org/officeDocument/2006/relationships/image" Target="../media/image1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6.png"/><Relationship Id="rId4" Type="http://schemas.openxmlformats.org/officeDocument/2006/relationships/image" Target="../media/image2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9.png"/><Relationship Id="rId4" Type="http://schemas.openxmlformats.org/officeDocument/2006/relationships/image" Target="../media/image2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7.png"/><Relationship Id="rId4" Type="http://schemas.openxmlformats.org/officeDocument/2006/relationships/image" Target="../media/image28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4.png"/><Relationship Id="rId4" Type="http://schemas.openxmlformats.org/officeDocument/2006/relationships/image" Target="../media/image21.png"/><Relationship Id="rId5" Type="http://schemas.openxmlformats.org/officeDocument/2006/relationships/image" Target="../media/image2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2.png"/><Relationship Id="rId4" Type="http://schemas.openxmlformats.org/officeDocument/2006/relationships/image" Target="../media/image30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2.png"/><Relationship Id="rId4" Type="http://schemas.openxmlformats.org/officeDocument/2006/relationships/image" Target="../media/image3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4.png"/><Relationship Id="rId4" Type="http://schemas.openxmlformats.org/officeDocument/2006/relationships/image" Target="../media/image35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3.png"/><Relationship Id="rId4" Type="http://schemas.openxmlformats.org/officeDocument/2006/relationships/image" Target="../media/image45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0.png"/><Relationship Id="rId4" Type="http://schemas.openxmlformats.org/officeDocument/2006/relationships/image" Target="../media/image38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7.png"/><Relationship Id="rId4" Type="http://schemas.openxmlformats.org/officeDocument/2006/relationships/image" Target="../media/image43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0.png"/><Relationship Id="rId4" Type="http://schemas.openxmlformats.org/officeDocument/2006/relationships/image" Target="../media/image38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1.png"/><Relationship Id="rId4" Type="http://schemas.openxmlformats.org/officeDocument/2006/relationships/image" Target="../media/image3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jp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9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41.xml"/><Relationship Id="rId3" Type="http://schemas.openxmlformats.org/officeDocument/2006/relationships/hyperlink" Target="http://drive.google.com/file/d/1bt7RrsnwtUNk15Q2TMMDQ5kkDWrr2Yxj/view" TargetMode="External"/><Relationship Id="rId4" Type="http://schemas.openxmlformats.org/officeDocument/2006/relationships/image" Target="../media/image2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7"/>
          <p:cNvSpPr txBox="1"/>
          <p:nvPr>
            <p:ph type="ctrTitle"/>
          </p:nvPr>
        </p:nvSpPr>
        <p:spPr>
          <a:xfrm>
            <a:off x="827200" y="1538625"/>
            <a:ext cx="76689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65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Mini-Games</a:t>
            </a:r>
            <a:endParaRPr sz="4900">
              <a:solidFill>
                <a:schemeClr val="dk2"/>
              </a:solidFill>
            </a:endParaRPr>
          </a:p>
        </p:txBody>
      </p:sp>
      <p:sp>
        <p:nvSpPr>
          <p:cNvPr id="220" name="Google Shape;220;p37"/>
          <p:cNvSpPr txBox="1"/>
          <p:nvPr>
            <p:ph idx="1" type="subTitle"/>
          </p:nvPr>
        </p:nvSpPr>
        <p:spPr>
          <a:xfrm>
            <a:off x="1815100" y="2862011"/>
            <a:ext cx="5361300" cy="144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900">
                <a:solidFill>
                  <a:schemeClr val="dk2"/>
                </a:solidFill>
                <a:highlight>
                  <a:schemeClr val="dk1"/>
                </a:highlight>
                <a:latin typeface="Arial"/>
                <a:ea typeface="Arial"/>
                <a:cs typeface="Arial"/>
                <a:sym typeface="Arial"/>
              </a:rPr>
              <a:t>Group No.4</a:t>
            </a:r>
            <a:endParaRPr b="1" sz="3900">
              <a:solidFill>
                <a:schemeClr val="dk2"/>
              </a:solidFill>
              <a:highlight>
                <a:schemeClr val="dk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00">
              <a:solidFill>
                <a:schemeClr val="dk2"/>
              </a:solidFill>
              <a:highlight>
                <a:schemeClr val="dk1"/>
              </a:highlight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6"/>
          <p:cNvSpPr txBox="1"/>
          <p:nvPr/>
        </p:nvSpPr>
        <p:spPr>
          <a:xfrm>
            <a:off x="954000" y="2233200"/>
            <a:ext cx="72360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b="1" lang="ko" sz="34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b="1" lang="ko" sz="34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. Role</a:t>
            </a:r>
            <a:endParaRPr b="1" sz="46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2" name="Google Shape;272;p47"/>
          <p:cNvGraphicFramePr/>
          <p:nvPr/>
        </p:nvGraphicFramePr>
        <p:xfrm>
          <a:off x="812288" y="556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{37DAF08A-A780-4854-9ADD-1B6C52464BA4}</a:tableStyleId>
              </a:tblPr>
              <a:tblGrid>
                <a:gridCol w="2100175"/>
                <a:gridCol w="5419250"/>
              </a:tblGrid>
              <a:tr h="575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600"/>
                        <a:t>Name</a:t>
                      </a:r>
                      <a:endParaRPr b="1" sz="1600"/>
                    </a:p>
                  </a:txBody>
                  <a:tcPr marT="91425" marB="91425" marR="91425" marL="91425" anchor="ctr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600"/>
                        <a:t>Role</a:t>
                      </a:r>
                      <a:endParaRPr b="1" sz="1600"/>
                    </a:p>
                  </a:txBody>
                  <a:tcPr marT="91425" marB="91425" marR="91425" marL="91425" anchor="ctr">
                    <a:solidFill>
                      <a:srgbClr val="EFEFEF"/>
                    </a:solidFill>
                  </a:tcPr>
                </a:tc>
              </a:tr>
              <a:tr h="575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/>
                        <a:t>KIM SUN CHEOL</a:t>
                      </a:r>
                      <a:endParaRPr sz="1200"/>
                    </a:p>
                  </a:txBody>
                  <a:tcPr marT="91425" marB="91425" marR="91425" marL="91425" anchor="ctr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/>
                        <a:t>Team leader</a:t>
                      </a:r>
                      <a:endParaRPr sz="12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/>
                        <a:t>Making main site</a:t>
                      </a:r>
                      <a:endParaRPr sz="1200"/>
                    </a:p>
                  </a:txBody>
                  <a:tcPr marT="91425" marB="91425" marR="91425" marL="91425" anchor="ctr">
                    <a:solidFill>
                      <a:schemeClr val="dk1"/>
                    </a:solidFill>
                  </a:tcPr>
                </a:tc>
              </a:tr>
              <a:tr h="575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/>
                        <a:t>JEONG WON</a:t>
                      </a:r>
                      <a:endParaRPr sz="1200"/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/>
                        <a:t>Making Finding Mine</a:t>
                      </a:r>
                      <a:endParaRPr sz="1200"/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  <a:tr h="575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/>
                        <a:t>LEE WON JIN</a:t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/>
                        <a:t>Making FireVoid</a:t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  <a:tr h="575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/>
                        <a:t>SIM HYEONG SEOB</a:t>
                      </a:r>
                      <a:endParaRPr sz="1200"/>
                    </a:p>
                  </a:txBody>
                  <a:tcPr marT="91425" marB="91425" marR="91425" marL="91425" anchor="ctr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/>
                        <a:t>Making Aim Practice</a:t>
                      </a:r>
                      <a:endParaRPr sz="1200"/>
                    </a:p>
                  </a:txBody>
                  <a:tcPr marT="91425" marB="91425" marR="91425" marL="91425" anchor="ctr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chemeClr val="dk1"/>
                    </a:solidFill>
                  </a:tcPr>
                </a:tc>
              </a:tr>
              <a:tr h="575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/>
                        <a:t>TUHTABOEV SHERZODBEK</a:t>
                      </a:r>
                      <a:endParaRPr sz="1200"/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/>
                        <a:t>Making Dice Game</a:t>
                      </a:r>
                      <a:endParaRPr sz="1200"/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  <a:tr h="575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/>
                        <a:t>ZAMONALIEV RAHMONALI</a:t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/>
                        <a:t>Making Guessing Number</a:t>
                      </a:r>
                      <a:endParaRPr sz="12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/>
                        <a:t>He suggested the topic ‘mini game website’</a:t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8"/>
          <p:cNvSpPr txBox="1"/>
          <p:nvPr/>
        </p:nvSpPr>
        <p:spPr>
          <a:xfrm>
            <a:off x="1250925" y="3439450"/>
            <a:ext cx="2849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latin typeface="Calibri"/>
                <a:ea typeface="Calibri"/>
                <a:cs typeface="Calibri"/>
                <a:sym typeface="Calibri"/>
              </a:rPr>
              <a:t>Lee WonJin</a:t>
            </a:r>
            <a:endParaRPr b="1"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8" name="Google Shape;278;p48"/>
          <p:cNvSpPr txBox="1"/>
          <p:nvPr/>
        </p:nvSpPr>
        <p:spPr>
          <a:xfrm>
            <a:off x="5171125" y="3439450"/>
            <a:ext cx="2849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latin typeface="Calibri"/>
                <a:ea typeface="Calibri"/>
                <a:cs typeface="Calibri"/>
                <a:sym typeface="Calibri"/>
              </a:rPr>
              <a:t>FireVoid</a:t>
            </a:r>
            <a:endParaRPr b="1" sz="20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9" name="Google Shape;27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7125" y="1302450"/>
            <a:ext cx="2137001" cy="2137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27325" y="1302450"/>
            <a:ext cx="2137000" cy="2137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48"/>
          <p:cNvSpPr/>
          <p:nvPr/>
        </p:nvSpPr>
        <p:spPr>
          <a:xfrm>
            <a:off x="4241975" y="2197025"/>
            <a:ext cx="787500" cy="626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oogle Shape;286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0925" y="1158525"/>
            <a:ext cx="2849325" cy="2137001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49"/>
          <p:cNvSpPr txBox="1"/>
          <p:nvPr/>
        </p:nvSpPr>
        <p:spPr>
          <a:xfrm>
            <a:off x="1250925" y="3439450"/>
            <a:ext cx="2849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latin typeface="Calibri"/>
                <a:ea typeface="Calibri"/>
                <a:cs typeface="Calibri"/>
                <a:sym typeface="Calibri"/>
              </a:rPr>
              <a:t>Jeong Won</a:t>
            </a:r>
            <a:endParaRPr b="1"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Google Shape;288;p49"/>
          <p:cNvSpPr txBox="1"/>
          <p:nvPr/>
        </p:nvSpPr>
        <p:spPr>
          <a:xfrm>
            <a:off x="4965800" y="3435225"/>
            <a:ext cx="2849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latin typeface="Calibri"/>
                <a:ea typeface="Calibri"/>
                <a:cs typeface="Calibri"/>
                <a:sym typeface="Calibri"/>
              </a:rPr>
              <a:t>Finding Mine</a:t>
            </a:r>
            <a:endParaRPr b="1" sz="20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9" name="Google Shape;289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26237" y="1158537"/>
            <a:ext cx="2128525" cy="2128525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49"/>
          <p:cNvSpPr/>
          <p:nvPr/>
        </p:nvSpPr>
        <p:spPr>
          <a:xfrm>
            <a:off x="4319488" y="2258550"/>
            <a:ext cx="787500" cy="626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50"/>
          <p:cNvSpPr txBox="1"/>
          <p:nvPr/>
        </p:nvSpPr>
        <p:spPr>
          <a:xfrm>
            <a:off x="1250925" y="3439450"/>
            <a:ext cx="2849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latin typeface="Calibri"/>
                <a:ea typeface="Calibri"/>
                <a:cs typeface="Calibri"/>
                <a:sym typeface="Calibri"/>
              </a:rPr>
              <a:t>Sim HyeongSeop</a:t>
            </a:r>
            <a:endParaRPr b="1"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6" name="Google Shape;296;p50"/>
          <p:cNvSpPr txBox="1"/>
          <p:nvPr/>
        </p:nvSpPr>
        <p:spPr>
          <a:xfrm>
            <a:off x="4965800" y="3435225"/>
            <a:ext cx="2849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latin typeface="Calibri"/>
                <a:ea typeface="Calibri"/>
                <a:cs typeface="Calibri"/>
                <a:sym typeface="Calibri"/>
              </a:rPr>
              <a:t>Aim Practice</a:t>
            </a:r>
            <a:endParaRPr b="1"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7" name="Google Shape;297;p50"/>
          <p:cNvSpPr/>
          <p:nvPr/>
        </p:nvSpPr>
        <p:spPr>
          <a:xfrm>
            <a:off x="4084938" y="2258550"/>
            <a:ext cx="787500" cy="626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8" name="Google Shape;298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26238" y="1310925"/>
            <a:ext cx="2128525" cy="2128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20088" y="1310925"/>
            <a:ext cx="1911066" cy="2128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51"/>
          <p:cNvSpPr txBox="1"/>
          <p:nvPr/>
        </p:nvSpPr>
        <p:spPr>
          <a:xfrm>
            <a:off x="952288" y="3439450"/>
            <a:ext cx="28494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Rahmonali</a:t>
            </a:r>
            <a:endParaRPr b="1" sz="20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5" name="Google Shape;305;p51"/>
          <p:cNvSpPr txBox="1"/>
          <p:nvPr/>
        </p:nvSpPr>
        <p:spPr>
          <a:xfrm>
            <a:off x="5157438" y="3435225"/>
            <a:ext cx="2849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latin typeface="Calibri"/>
                <a:ea typeface="Calibri"/>
                <a:cs typeface="Calibri"/>
                <a:sym typeface="Calibri"/>
              </a:rPr>
              <a:t>Guessing Number</a:t>
            </a:r>
            <a:endParaRPr b="1"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6" name="Google Shape;306;p51"/>
          <p:cNvSpPr/>
          <p:nvPr/>
        </p:nvSpPr>
        <p:spPr>
          <a:xfrm>
            <a:off x="3875788" y="2258550"/>
            <a:ext cx="787500" cy="626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7" name="Google Shape;307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7525" y="1158526"/>
            <a:ext cx="2378926" cy="2276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72611" y="1479275"/>
            <a:ext cx="3219099" cy="163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52"/>
          <p:cNvSpPr txBox="1"/>
          <p:nvPr/>
        </p:nvSpPr>
        <p:spPr>
          <a:xfrm>
            <a:off x="646950" y="3437700"/>
            <a:ext cx="31170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TUHTABOEV SHERZODBEK</a:t>
            </a:r>
            <a:endParaRPr b="1" sz="20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3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4" name="Google Shape;314;p52"/>
          <p:cNvSpPr txBox="1"/>
          <p:nvPr/>
        </p:nvSpPr>
        <p:spPr>
          <a:xfrm>
            <a:off x="5065000" y="3437700"/>
            <a:ext cx="2849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latin typeface="Calibri"/>
                <a:ea typeface="Calibri"/>
                <a:cs typeface="Calibri"/>
                <a:sym typeface="Calibri"/>
              </a:rPr>
              <a:t>Dice Game</a:t>
            </a:r>
            <a:endParaRPr b="1"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5" name="Google Shape;315;p52"/>
          <p:cNvSpPr/>
          <p:nvPr/>
        </p:nvSpPr>
        <p:spPr>
          <a:xfrm>
            <a:off x="3548563" y="2117275"/>
            <a:ext cx="787500" cy="626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6" name="Google Shape;316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2350" y="1044000"/>
            <a:ext cx="4014689" cy="239369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08600" y="1044000"/>
            <a:ext cx="2393700" cy="23937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53"/>
          <p:cNvSpPr txBox="1"/>
          <p:nvPr/>
        </p:nvSpPr>
        <p:spPr>
          <a:xfrm>
            <a:off x="1137900" y="1867200"/>
            <a:ext cx="6868200" cy="14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7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r>
              <a:rPr b="1" lang="ko" sz="37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  <a:r>
              <a:rPr b="1" lang="ko" sz="37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What programming language </a:t>
            </a:r>
            <a:endParaRPr b="1" sz="37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b="1" lang="ko" sz="37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and Tool did we use</a:t>
            </a:r>
            <a:endParaRPr b="1" sz="49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Google Shape;327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9538" y="837975"/>
            <a:ext cx="5104926" cy="3111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2871" y="1632609"/>
            <a:ext cx="1878250" cy="1878275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55"/>
          <p:cNvSpPr txBox="1"/>
          <p:nvPr/>
        </p:nvSpPr>
        <p:spPr>
          <a:xfrm>
            <a:off x="1137900" y="3462075"/>
            <a:ext cx="68682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b="1" lang="ko" sz="37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Visual Studio Code</a:t>
            </a:r>
            <a:endParaRPr b="1" sz="49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8"/>
          <p:cNvSpPr txBox="1"/>
          <p:nvPr>
            <p:ph type="ctrTitle"/>
          </p:nvPr>
        </p:nvSpPr>
        <p:spPr>
          <a:xfrm>
            <a:off x="831600" y="2715875"/>
            <a:ext cx="76689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Leader: 17011581 Kim SunCheol</a:t>
            </a:r>
            <a:endParaRPr sz="28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Team members:</a:t>
            </a:r>
            <a:endParaRPr sz="20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17011573 Lee WonJin</a:t>
            </a:r>
            <a:endParaRPr sz="20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21011697 Jeong Won</a:t>
            </a:r>
            <a:endParaRPr sz="20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15010928 Sim Hyeong Seob</a:t>
            </a:r>
            <a:endParaRPr sz="20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19012735 TUHTABOEV SHERZODBEK</a:t>
            </a:r>
            <a:endParaRPr sz="20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19012777 ZAMONALIEV RAHMONALI</a:t>
            </a:r>
            <a:endParaRPr sz="20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20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20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5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6"/>
          <p:cNvSpPr txBox="1"/>
          <p:nvPr/>
        </p:nvSpPr>
        <p:spPr>
          <a:xfrm>
            <a:off x="1137900" y="1957325"/>
            <a:ext cx="68682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b="1" lang="ko" sz="40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r>
              <a:rPr b="1" lang="ko" sz="40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. Demonstration </a:t>
            </a:r>
            <a:endParaRPr b="1" sz="49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57"/>
          <p:cNvSpPr txBox="1"/>
          <p:nvPr/>
        </p:nvSpPr>
        <p:spPr>
          <a:xfrm>
            <a:off x="1491675" y="2072700"/>
            <a:ext cx="8070600" cy="9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900"/>
              <a:t>Click this link to access the main site.</a:t>
            </a:r>
            <a:endParaRPr sz="1900"/>
          </a:p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b="1" lang="ko" sz="2600" u="sng">
                <a:solidFill>
                  <a:schemeClr val="hlink"/>
                </a:solidFill>
                <a:latin typeface="Nunito"/>
                <a:ea typeface="Nunito"/>
                <a:cs typeface="Nunito"/>
                <a:sym typeface="Nunito"/>
                <a:hlinkClick r:id="rId3"/>
              </a:rPr>
              <a:t>https://cheonjae6.github.io/Mini-Game/</a:t>
            </a:r>
            <a:endParaRPr b="1" sz="380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44" name="Google Shape;344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1050" y="1607550"/>
            <a:ext cx="1928400" cy="192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Firevoid - 1. What is it</a:t>
            </a:r>
            <a:endParaRPr/>
          </a:p>
        </p:txBody>
      </p:sp>
      <p:sp>
        <p:nvSpPr>
          <p:cNvPr id="350" name="Google Shape;350;p58"/>
          <p:cNvSpPr txBox="1"/>
          <p:nvPr>
            <p:ph idx="1" type="body"/>
          </p:nvPr>
        </p:nvSpPr>
        <p:spPr>
          <a:xfrm>
            <a:off x="311700" y="1090925"/>
            <a:ext cx="8520600" cy="12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There are two people on either side.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/>
              <a:t>The fire comes from both sides.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ko"/>
              <a:t>People should avoid fire.</a:t>
            </a:r>
            <a:endParaRPr/>
          </a:p>
        </p:txBody>
      </p:sp>
      <p:sp>
        <p:nvSpPr>
          <p:cNvPr id="351" name="Google Shape;351;p58"/>
          <p:cNvSpPr/>
          <p:nvPr/>
        </p:nvSpPr>
        <p:spPr>
          <a:xfrm rot="5400000">
            <a:off x="4414325" y="1858625"/>
            <a:ext cx="73200" cy="53241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p58"/>
          <p:cNvSpPr/>
          <p:nvPr/>
        </p:nvSpPr>
        <p:spPr>
          <a:xfrm>
            <a:off x="3982925" y="1090250"/>
            <a:ext cx="342900" cy="342900"/>
          </a:xfrm>
          <a:prstGeom prst="rect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p58"/>
          <p:cNvSpPr/>
          <p:nvPr/>
        </p:nvSpPr>
        <p:spPr>
          <a:xfrm>
            <a:off x="3484700" y="1532800"/>
            <a:ext cx="342900" cy="3429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p58"/>
          <p:cNvSpPr/>
          <p:nvPr/>
        </p:nvSpPr>
        <p:spPr>
          <a:xfrm rot="5400000">
            <a:off x="4414325" y="-53700"/>
            <a:ext cx="73200" cy="53241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p58"/>
          <p:cNvSpPr/>
          <p:nvPr/>
        </p:nvSpPr>
        <p:spPr>
          <a:xfrm rot="5400000">
            <a:off x="4414325" y="583742"/>
            <a:ext cx="73200" cy="53241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58"/>
          <p:cNvSpPr/>
          <p:nvPr/>
        </p:nvSpPr>
        <p:spPr>
          <a:xfrm rot="5400000">
            <a:off x="4414325" y="1221183"/>
            <a:ext cx="73200" cy="53241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p58"/>
          <p:cNvSpPr/>
          <p:nvPr/>
        </p:nvSpPr>
        <p:spPr>
          <a:xfrm>
            <a:off x="6605950" y="2714613"/>
            <a:ext cx="342900" cy="342900"/>
          </a:xfrm>
          <a:prstGeom prst="rect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58"/>
          <p:cNvSpPr/>
          <p:nvPr/>
        </p:nvSpPr>
        <p:spPr>
          <a:xfrm>
            <a:off x="2045675" y="3393063"/>
            <a:ext cx="342900" cy="342900"/>
          </a:xfrm>
          <a:prstGeom prst="rect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p58"/>
          <p:cNvSpPr/>
          <p:nvPr/>
        </p:nvSpPr>
        <p:spPr>
          <a:xfrm>
            <a:off x="577375" y="3393075"/>
            <a:ext cx="342900" cy="3429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p58"/>
          <p:cNvSpPr/>
          <p:nvPr/>
        </p:nvSpPr>
        <p:spPr>
          <a:xfrm>
            <a:off x="8212025" y="2701425"/>
            <a:ext cx="342900" cy="342900"/>
          </a:xfrm>
          <a:prstGeom prst="rect">
            <a:avLst/>
          </a:prstGeom>
          <a:solidFill>
            <a:srgbClr val="FF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61" name="Google Shape;361;p58"/>
          <p:cNvCxnSpPr/>
          <p:nvPr/>
        </p:nvCxnSpPr>
        <p:spPr>
          <a:xfrm>
            <a:off x="1099050" y="3569675"/>
            <a:ext cx="6243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62" name="Google Shape;362;p58"/>
          <p:cNvCxnSpPr/>
          <p:nvPr/>
        </p:nvCxnSpPr>
        <p:spPr>
          <a:xfrm flipH="1">
            <a:off x="7241913" y="2866263"/>
            <a:ext cx="765000" cy="132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63" name="Google Shape;363;p58"/>
          <p:cNvSpPr/>
          <p:nvPr/>
        </p:nvSpPr>
        <p:spPr>
          <a:xfrm>
            <a:off x="3982925" y="1532800"/>
            <a:ext cx="342900" cy="342900"/>
          </a:xfrm>
          <a:prstGeom prst="rect">
            <a:avLst/>
          </a:prstGeom>
          <a:solidFill>
            <a:srgbClr val="FF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Firevoid - 2. Rule</a:t>
            </a:r>
            <a:endParaRPr/>
          </a:p>
        </p:txBody>
      </p:sp>
      <p:sp>
        <p:nvSpPr>
          <p:cNvPr id="369" name="Google Shape;369;p59"/>
          <p:cNvSpPr txBox="1"/>
          <p:nvPr>
            <p:ph idx="1" type="body"/>
          </p:nvPr>
        </p:nvSpPr>
        <p:spPr>
          <a:xfrm>
            <a:off x="311700" y="1015875"/>
            <a:ext cx="8520600" cy="148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-332087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AutoNum type="arabicPeriod"/>
            </a:pPr>
            <a:r>
              <a:rPr lang="ko" sz="2102">
                <a:solidFill>
                  <a:schemeClr val="dk1"/>
                </a:solidFill>
              </a:rPr>
              <a:t>Component</a:t>
            </a:r>
            <a:endParaRPr sz="2102">
              <a:solidFill>
                <a:schemeClr val="dk1"/>
              </a:solidFill>
            </a:endParaRPr>
          </a:p>
          <a:p>
            <a:pPr indent="-312402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AutoNum type="alphaLcPeriod"/>
            </a:pPr>
            <a:r>
              <a:rPr lang="ko" sz="1702">
                <a:solidFill>
                  <a:schemeClr val="dk1"/>
                </a:solidFill>
              </a:rPr>
              <a:t>There are 3 lanes.</a:t>
            </a:r>
            <a:endParaRPr sz="1702">
              <a:solidFill>
                <a:schemeClr val="dk1"/>
              </a:solidFill>
            </a:endParaRPr>
          </a:p>
          <a:p>
            <a:pPr indent="-312402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AutoNum type="alphaLcPeriod"/>
            </a:pPr>
            <a:r>
              <a:rPr lang="ko" sz="1702">
                <a:solidFill>
                  <a:schemeClr val="dk1"/>
                </a:solidFill>
              </a:rPr>
              <a:t>There are 2 </a:t>
            </a:r>
            <a:r>
              <a:rPr lang="ko" sz="1702">
                <a:solidFill>
                  <a:schemeClr val="dk1"/>
                </a:solidFill>
                <a:highlight>
                  <a:srgbClr val="FF9900"/>
                </a:highlight>
              </a:rPr>
              <a:t> </a:t>
            </a:r>
            <a:r>
              <a:rPr b="1" lang="ko" sz="1702">
                <a:solidFill>
                  <a:schemeClr val="dk1"/>
                </a:solidFill>
                <a:highlight>
                  <a:srgbClr val="FF9900"/>
                </a:highlight>
              </a:rPr>
              <a:t>people </a:t>
            </a:r>
            <a:r>
              <a:rPr lang="ko" sz="1702">
                <a:solidFill>
                  <a:schemeClr val="dk1"/>
                </a:solidFill>
              </a:rPr>
              <a:t>. Each people can move to another lane.</a:t>
            </a:r>
            <a:endParaRPr sz="1702">
              <a:solidFill>
                <a:schemeClr val="dk1"/>
              </a:solidFill>
            </a:endParaRPr>
          </a:p>
          <a:p>
            <a:pPr indent="-312402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AutoNum type="alphaLcPeriod"/>
            </a:pPr>
            <a:r>
              <a:rPr b="1" lang="ko" sz="1702">
                <a:solidFill>
                  <a:schemeClr val="dk1"/>
                </a:solidFill>
                <a:highlight>
                  <a:srgbClr val="F4CCCC"/>
                </a:highlight>
              </a:rPr>
              <a:t> Fire </a:t>
            </a:r>
            <a:r>
              <a:rPr lang="ko" sz="1702">
                <a:solidFill>
                  <a:schemeClr val="dk1"/>
                </a:solidFill>
              </a:rPr>
              <a:t> moves horizontally. Fire is generated at a random time and at a random lane.</a:t>
            </a:r>
            <a:endParaRPr sz="1702">
              <a:solidFill>
                <a:schemeClr val="dk1"/>
              </a:solidFill>
            </a:endParaRPr>
          </a:p>
          <a:p>
            <a:pPr indent="-319643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AutoNum type="arabicPeriod"/>
            </a:pPr>
            <a:r>
              <a:rPr lang="ko" sz="1850">
                <a:solidFill>
                  <a:schemeClr val="dk1"/>
                </a:solidFill>
              </a:rPr>
              <a:t>Behavior :  Each people can move to another lane. By keyboard input.</a:t>
            </a:r>
            <a:endParaRPr sz="1850">
              <a:solidFill>
                <a:schemeClr val="dk1"/>
              </a:solidFill>
            </a:endParaRPr>
          </a:p>
          <a:p>
            <a:pPr indent="-319643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AutoNum type="arabicPeriod"/>
            </a:pPr>
            <a:r>
              <a:rPr lang="ko" sz="1850">
                <a:solidFill>
                  <a:schemeClr val="dk1"/>
                </a:solidFill>
              </a:rPr>
              <a:t>Game over : Game over When fire and men collide,</a:t>
            </a:r>
            <a:endParaRPr sz="1850">
              <a:solidFill>
                <a:schemeClr val="dk1"/>
              </a:solidFill>
            </a:endParaRPr>
          </a:p>
        </p:txBody>
      </p:sp>
      <p:sp>
        <p:nvSpPr>
          <p:cNvPr id="370" name="Google Shape;370;p59"/>
          <p:cNvSpPr/>
          <p:nvPr/>
        </p:nvSpPr>
        <p:spPr>
          <a:xfrm rot="5400000">
            <a:off x="4414325" y="1858625"/>
            <a:ext cx="73200" cy="53241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p59"/>
          <p:cNvSpPr/>
          <p:nvPr/>
        </p:nvSpPr>
        <p:spPr>
          <a:xfrm rot="5400000">
            <a:off x="4414325" y="-53700"/>
            <a:ext cx="73200" cy="53241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p59"/>
          <p:cNvSpPr/>
          <p:nvPr/>
        </p:nvSpPr>
        <p:spPr>
          <a:xfrm rot="5400000">
            <a:off x="4414325" y="583742"/>
            <a:ext cx="73200" cy="53241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p59"/>
          <p:cNvSpPr/>
          <p:nvPr/>
        </p:nvSpPr>
        <p:spPr>
          <a:xfrm rot="5400000">
            <a:off x="4414325" y="1221183"/>
            <a:ext cx="73200" cy="53241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p59"/>
          <p:cNvSpPr/>
          <p:nvPr/>
        </p:nvSpPr>
        <p:spPr>
          <a:xfrm>
            <a:off x="6605950" y="2714613"/>
            <a:ext cx="342900" cy="342900"/>
          </a:xfrm>
          <a:prstGeom prst="rect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p59"/>
          <p:cNvSpPr/>
          <p:nvPr/>
        </p:nvSpPr>
        <p:spPr>
          <a:xfrm>
            <a:off x="2045675" y="3393063"/>
            <a:ext cx="342900" cy="342900"/>
          </a:xfrm>
          <a:prstGeom prst="rect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59"/>
          <p:cNvSpPr/>
          <p:nvPr/>
        </p:nvSpPr>
        <p:spPr>
          <a:xfrm>
            <a:off x="577375" y="3393075"/>
            <a:ext cx="342900" cy="3429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p59"/>
          <p:cNvSpPr/>
          <p:nvPr/>
        </p:nvSpPr>
        <p:spPr>
          <a:xfrm>
            <a:off x="8212025" y="2701425"/>
            <a:ext cx="342900" cy="342900"/>
          </a:xfrm>
          <a:prstGeom prst="rect">
            <a:avLst/>
          </a:prstGeom>
          <a:solidFill>
            <a:srgbClr val="FF00FF"/>
          </a:solidFill>
          <a:ln cap="flat" cmpd="sng" w="9525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78" name="Google Shape;378;p59"/>
          <p:cNvCxnSpPr/>
          <p:nvPr/>
        </p:nvCxnSpPr>
        <p:spPr>
          <a:xfrm>
            <a:off x="1099050" y="3569675"/>
            <a:ext cx="6243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79" name="Google Shape;379;p59"/>
          <p:cNvCxnSpPr/>
          <p:nvPr/>
        </p:nvCxnSpPr>
        <p:spPr>
          <a:xfrm flipH="1">
            <a:off x="7241913" y="2866263"/>
            <a:ext cx="765000" cy="132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60"/>
          <p:cNvSpPr/>
          <p:nvPr/>
        </p:nvSpPr>
        <p:spPr>
          <a:xfrm>
            <a:off x="1600250" y="1272050"/>
            <a:ext cx="2936700" cy="16794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p60"/>
          <p:cNvSpPr/>
          <p:nvPr/>
        </p:nvSpPr>
        <p:spPr>
          <a:xfrm>
            <a:off x="5512825" y="1272050"/>
            <a:ext cx="2541000" cy="16794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p60"/>
          <p:cNvSpPr txBox="1"/>
          <p:nvPr>
            <p:ph type="title"/>
          </p:nvPr>
        </p:nvSpPr>
        <p:spPr>
          <a:xfrm>
            <a:off x="311700" y="1285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Firevoid - 3. Example</a:t>
            </a:r>
            <a:endParaRPr/>
          </a:p>
        </p:txBody>
      </p:sp>
      <p:sp>
        <p:nvSpPr>
          <p:cNvPr id="387" name="Google Shape;387;p60"/>
          <p:cNvSpPr txBox="1"/>
          <p:nvPr>
            <p:ph idx="1" type="body"/>
          </p:nvPr>
        </p:nvSpPr>
        <p:spPr>
          <a:xfrm>
            <a:off x="311700" y="699350"/>
            <a:ext cx="8520600" cy="4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-328453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AutoNum type="arabicPeriod"/>
            </a:pPr>
            <a:r>
              <a:rPr lang="ko">
                <a:solidFill>
                  <a:schemeClr val="dk1"/>
                </a:solidFill>
              </a:rPr>
              <a:t>Avoid - Success</a:t>
            </a:r>
            <a:endParaRPr sz="1850">
              <a:solidFill>
                <a:schemeClr val="dk1"/>
              </a:solidFill>
            </a:endParaRPr>
          </a:p>
        </p:txBody>
      </p:sp>
      <p:sp>
        <p:nvSpPr>
          <p:cNvPr id="388" name="Google Shape;388;p60"/>
          <p:cNvSpPr/>
          <p:nvPr/>
        </p:nvSpPr>
        <p:spPr>
          <a:xfrm rot="5400000">
            <a:off x="3238425" y="1703125"/>
            <a:ext cx="54900" cy="22686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p60"/>
          <p:cNvSpPr/>
          <p:nvPr/>
        </p:nvSpPr>
        <p:spPr>
          <a:xfrm rot="5400000">
            <a:off x="3238425" y="269325"/>
            <a:ext cx="54900" cy="22686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p60"/>
          <p:cNvSpPr/>
          <p:nvPr/>
        </p:nvSpPr>
        <p:spPr>
          <a:xfrm rot="5400000">
            <a:off x="3238425" y="747258"/>
            <a:ext cx="54900" cy="22686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p60"/>
          <p:cNvSpPr/>
          <p:nvPr/>
        </p:nvSpPr>
        <p:spPr>
          <a:xfrm rot="5400000">
            <a:off x="3238425" y="1225191"/>
            <a:ext cx="54900" cy="22686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p60"/>
          <p:cNvSpPr/>
          <p:nvPr/>
        </p:nvSpPr>
        <p:spPr>
          <a:xfrm>
            <a:off x="4046396" y="1991960"/>
            <a:ext cx="257100" cy="257100"/>
          </a:xfrm>
          <a:prstGeom prst="rect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p60"/>
          <p:cNvSpPr/>
          <p:nvPr/>
        </p:nvSpPr>
        <p:spPr>
          <a:xfrm>
            <a:off x="2324119" y="1991962"/>
            <a:ext cx="257100" cy="257100"/>
          </a:xfrm>
          <a:prstGeom prst="rect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p60"/>
          <p:cNvSpPr/>
          <p:nvPr/>
        </p:nvSpPr>
        <p:spPr>
          <a:xfrm>
            <a:off x="1724400" y="1991947"/>
            <a:ext cx="257100" cy="2571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95" name="Google Shape;395;p60"/>
          <p:cNvCxnSpPr/>
          <p:nvPr/>
        </p:nvCxnSpPr>
        <p:spPr>
          <a:xfrm>
            <a:off x="1782939" y="2120505"/>
            <a:ext cx="468000" cy="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96" name="Google Shape;396;p60"/>
          <p:cNvSpPr/>
          <p:nvPr/>
        </p:nvSpPr>
        <p:spPr>
          <a:xfrm>
            <a:off x="4695125" y="1764500"/>
            <a:ext cx="712200" cy="694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p60"/>
          <p:cNvSpPr/>
          <p:nvPr/>
        </p:nvSpPr>
        <p:spPr>
          <a:xfrm rot="5400000">
            <a:off x="6755350" y="1703125"/>
            <a:ext cx="54900" cy="22686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p60"/>
          <p:cNvSpPr/>
          <p:nvPr/>
        </p:nvSpPr>
        <p:spPr>
          <a:xfrm rot="5400000">
            <a:off x="6755350" y="269325"/>
            <a:ext cx="54900" cy="22686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p60"/>
          <p:cNvSpPr/>
          <p:nvPr/>
        </p:nvSpPr>
        <p:spPr>
          <a:xfrm rot="5400000">
            <a:off x="6755350" y="747258"/>
            <a:ext cx="54900" cy="22686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p60"/>
          <p:cNvSpPr/>
          <p:nvPr/>
        </p:nvSpPr>
        <p:spPr>
          <a:xfrm rot="5400000">
            <a:off x="6755350" y="1225191"/>
            <a:ext cx="54900" cy="22686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p60"/>
          <p:cNvSpPr/>
          <p:nvPr/>
        </p:nvSpPr>
        <p:spPr>
          <a:xfrm>
            <a:off x="7563321" y="1991960"/>
            <a:ext cx="257100" cy="257100"/>
          </a:xfrm>
          <a:prstGeom prst="rect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p60"/>
          <p:cNvSpPr/>
          <p:nvPr/>
        </p:nvSpPr>
        <p:spPr>
          <a:xfrm>
            <a:off x="5823469" y="1514050"/>
            <a:ext cx="257100" cy="257100"/>
          </a:xfrm>
          <a:prstGeom prst="rect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p60"/>
          <p:cNvSpPr/>
          <p:nvPr/>
        </p:nvSpPr>
        <p:spPr>
          <a:xfrm>
            <a:off x="6234850" y="1991972"/>
            <a:ext cx="257100" cy="2571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4" name="Google Shape;404;p60"/>
          <p:cNvCxnSpPr/>
          <p:nvPr/>
        </p:nvCxnSpPr>
        <p:spPr>
          <a:xfrm>
            <a:off x="6356826" y="2120530"/>
            <a:ext cx="468000" cy="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05" name="Google Shape;405;p60"/>
          <p:cNvCxnSpPr>
            <a:stCxn id="406" idx="2"/>
          </p:cNvCxnSpPr>
          <p:nvPr/>
        </p:nvCxnSpPr>
        <p:spPr>
          <a:xfrm rot="10800000">
            <a:off x="5952019" y="1754087"/>
            <a:ext cx="0" cy="495000"/>
          </a:xfrm>
          <a:prstGeom prst="straightConnector1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06" name="Google Shape;406;p60"/>
          <p:cNvSpPr/>
          <p:nvPr/>
        </p:nvSpPr>
        <p:spPr>
          <a:xfrm>
            <a:off x="5823469" y="1991987"/>
            <a:ext cx="257100" cy="2571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" name="Google Shape;407;p60"/>
          <p:cNvSpPr/>
          <p:nvPr/>
        </p:nvSpPr>
        <p:spPr>
          <a:xfrm>
            <a:off x="5512825" y="3188775"/>
            <a:ext cx="2541000" cy="16794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p60"/>
          <p:cNvSpPr/>
          <p:nvPr/>
        </p:nvSpPr>
        <p:spPr>
          <a:xfrm rot="5400000">
            <a:off x="6755350" y="3619850"/>
            <a:ext cx="54900" cy="22686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p60"/>
          <p:cNvSpPr/>
          <p:nvPr/>
        </p:nvSpPr>
        <p:spPr>
          <a:xfrm rot="5400000">
            <a:off x="6755350" y="2186050"/>
            <a:ext cx="54900" cy="22686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" name="Google Shape;410;p60"/>
          <p:cNvSpPr/>
          <p:nvPr/>
        </p:nvSpPr>
        <p:spPr>
          <a:xfrm rot="5400000">
            <a:off x="6755350" y="2663983"/>
            <a:ext cx="54900" cy="22686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Google Shape;411;p60"/>
          <p:cNvSpPr/>
          <p:nvPr/>
        </p:nvSpPr>
        <p:spPr>
          <a:xfrm rot="5400000">
            <a:off x="6755350" y="3141916"/>
            <a:ext cx="54900" cy="22686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p60"/>
          <p:cNvSpPr/>
          <p:nvPr/>
        </p:nvSpPr>
        <p:spPr>
          <a:xfrm>
            <a:off x="7563321" y="4386648"/>
            <a:ext cx="257100" cy="257100"/>
          </a:xfrm>
          <a:prstGeom prst="rect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p60"/>
          <p:cNvSpPr/>
          <p:nvPr/>
        </p:nvSpPr>
        <p:spPr>
          <a:xfrm>
            <a:off x="5823469" y="3430775"/>
            <a:ext cx="257100" cy="257100"/>
          </a:xfrm>
          <a:prstGeom prst="rect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Google Shape;414;p60"/>
          <p:cNvSpPr/>
          <p:nvPr/>
        </p:nvSpPr>
        <p:spPr>
          <a:xfrm>
            <a:off x="7122875" y="3908697"/>
            <a:ext cx="257100" cy="2571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5" name="Google Shape;415;p60"/>
          <p:cNvCxnSpPr/>
          <p:nvPr/>
        </p:nvCxnSpPr>
        <p:spPr>
          <a:xfrm>
            <a:off x="6726101" y="4037255"/>
            <a:ext cx="468000" cy="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16" name="Google Shape;416;p60"/>
          <p:cNvCxnSpPr/>
          <p:nvPr/>
        </p:nvCxnSpPr>
        <p:spPr>
          <a:xfrm>
            <a:off x="7691869" y="4017812"/>
            <a:ext cx="0" cy="426300"/>
          </a:xfrm>
          <a:prstGeom prst="straightConnector1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17" name="Google Shape;417;p60"/>
          <p:cNvSpPr/>
          <p:nvPr/>
        </p:nvSpPr>
        <p:spPr>
          <a:xfrm>
            <a:off x="7563319" y="3908712"/>
            <a:ext cx="257100" cy="2571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p60"/>
          <p:cNvSpPr/>
          <p:nvPr/>
        </p:nvSpPr>
        <p:spPr>
          <a:xfrm rot="10800000">
            <a:off x="4695125" y="3681225"/>
            <a:ext cx="712200" cy="694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p60"/>
          <p:cNvSpPr/>
          <p:nvPr/>
        </p:nvSpPr>
        <p:spPr>
          <a:xfrm>
            <a:off x="1600250" y="3188775"/>
            <a:ext cx="2936700" cy="16794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p60"/>
          <p:cNvSpPr/>
          <p:nvPr/>
        </p:nvSpPr>
        <p:spPr>
          <a:xfrm rot="5400000">
            <a:off x="2842775" y="3619850"/>
            <a:ext cx="54900" cy="22686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p60"/>
          <p:cNvSpPr/>
          <p:nvPr/>
        </p:nvSpPr>
        <p:spPr>
          <a:xfrm rot="5400000">
            <a:off x="2842775" y="2186050"/>
            <a:ext cx="54900" cy="22686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p60"/>
          <p:cNvSpPr/>
          <p:nvPr/>
        </p:nvSpPr>
        <p:spPr>
          <a:xfrm rot="5400000">
            <a:off x="2842775" y="2663983"/>
            <a:ext cx="54900" cy="22686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" name="Google Shape;423;p60"/>
          <p:cNvSpPr/>
          <p:nvPr/>
        </p:nvSpPr>
        <p:spPr>
          <a:xfrm rot="5400000">
            <a:off x="2842775" y="3141916"/>
            <a:ext cx="54900" cy="22686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p60"/>
          <p:cNvSpPr/>
          <p:nvPr/>
        </p:nvSpPr>
        <p:spPr>
          <a:xfrm>
            <a:off x="3650746" y="4386648"/>
            <a:ext cx="257100" cy="257100"/>
          </a:xfrm>
          <a:prstGeom prst="rect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" name="Google Shape;425;p60"/>
          <p:cNvSpPr/>
          <p:nvPr/>
        </p:nvSpPr>
        <p:spPr>
          <a:xfrm>
            <a:off x="1910894" y="3430775"/>
            <a:ext cx="257100" cy="257100"/>
          </a:xfrm>
          <a:prstGeom prst="rect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" name="Google Shape;426;p60"/>
          <p:cNvSpPr/>
          <p:nvPr/>
        </p:nvSpPr>
        <p:spPr>
          <a:xfrm>
            <a:off x="3907850" y="3908697"/>
            <a:ext cx="257100" cy="2571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27" name="Google Shape;427;p60"/>
          <p:cNvCxnSpPr/>
          <p:nvPr/>
        </p:nvCxnSpPr>
        <p:spPr>
          <a:xfrm>
            <a:off x="3993647" y="4037255"/>
            <a:ext cx="468000" cy="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28" name="Google Shape;428;p60"/>
          <p:cNvSpPr/>
          <p:nvPr/>
        </p:nvSpPr>
        <p:spPr>
          <a:xfrm rot="5400000">
            <a:off x="7547425" y="2797800"/>
            <a:ext cx="1980000" cy="756000"/>
          </a:xfrm>
          <a:prstGeom prst="uturnArrow">
            <a:avLst>
              <a:gd fmla="val 23949" name="adj1"/>
              <a:gd fmla="val 23951" name="adj2"/>
              <a:gd fmla="val 25000" name="adj3"/>
              <a:gd fmla="val 43750" name="adj4"/>
              <a:gd fmla="val 100000" name="adj5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" name="Google Shape;429;p60"/>
          <p:cNvSpPr/>
          <p:nvPr/>
        </p:nvSpPr>
        <p:spPr>
          <a:xfrm rot="10800000">
            <a:off x="782525" y="3681225"/>
            <a:ext cx="712200" cy="694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0" name="Google Shape;430;p60"/>
          <p:cNvSpPr txBox="1"/>
          <p:nvPr/>
        </p:nvSpPr>
        <p:spPr>
          <a:xfrm>
            <a:off x="-36075" y="3047525"/>
            <a:ext cx="15309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/>
              <a:t>continue</a:t>
            </a:r>
            <a:endParaRPr b="1" sz="2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/>
              <a:t>(keep playing)</a:t>
            </a:r>
            <a:endParaRPr b="1" sz="15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61"/>
          <p:cNvSpPr/>
          <p:nvPr/>
        </p:nvSpPr>
        <p:spPr>
          <a:xfrm>
            <a:off x="1538700" y="1272050"/>
            <a:ext cx="2936700" cy="16794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6" name="Google Shape;436;p61"/>
          <p:cNvSpPr/>
          <p:nvPr/>
        </p:nvSpPr>
        <p:spPr>
          <a:xfrm>
            <a:off x="5451275" y="1272050"/>
            <a:ext cx="2541000" cy="16794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" name="Google Shape;437;p61"/>
          <p:cNvSpPr txBox="1"/>
          <p:nvPr>
            <p:ph type="title"/>
          </p:nvPr>
        </p:nvSpPr>
        <p:spPr>
          <a:xfrm>
            <a:off x="311700" y="1285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Firevoid - 3. Example</a:t>
            </a:r>
            <a:endParaRPr/>
          </a:p>
        </p:txBody>
      </p:sp>
      <p:sp>
        <p:nvSpPr>
          <p:cNvPr id="438" name="Google Shape;438;p61"/>
          <p:cNvSpPr txBox="1"/>
          <p:nvPr>
            <p:ph idx="1" type="body"/>
          </p:nvPr>
        </p:nvSpPr>
        <p:spPr>
          <a:xfrm>
            <a:off x="311700" y="699350"/>
            <a:ext cx="8520600" cy="4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ko">
                <a:solidFill>
                  <a:schemeClr val="dk1"/>
                </a:solidFill>
              </a:rPr>
              <a:t>2.   Avoid -  Fail</a:t>
            </a:r>
            <a:endParaRPr sz="1850">
              <a:solidFill>
                <a:schemeClr val="dk1"/>
              </a:solidFill>
            </a:endParaRPr>
          </a:p>
        </p:txBody>
      </p:sp>
      <p:sp>
        <p:nvSpPr>
          <p:cNvPr id="439" name="Google Shape;439;p61"/>
          <p:cNvSpPr/>
          <p:nvPr/>
        </p:nvSpPr>
        <p:spPr>
          <a:xfrm rot="5400000">
            <a:off x="3176875" y="1703125"/>
            <a:ext cx="54900" cy="22686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" name="Google Shape;440;p61"/>
          <p:cNvSpPr/>
          <p:nvPr/>
        </p:nvSpPr>
        <p:spPr>
          <a:xfrm rot="5400000">
            <a:off x="3176875" y="269325"/>
            <a:ext cx="54900" cy="22686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" name="Google Shape;441;p61"/>
          <p:cNvSpPr/>
          <p:nvPr/>
        </p:nvSpPr>
        <p:spPr>
          <a:xfrm rot="5400000">
            <a:off x="3176875" y="747258"/>
            <a:ext cx="54900" cy="22686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" name="Google Shape;442;p61"/>
          <p:cNvSpPr/>
          <p:nvPr/>
        </p:nvSpPr>
        <p:spPr>
          <a:xfrm rot="5400000">
            <a:off x="3176875" y="1225191"/>
            <a:ext cx="54900" cy="22686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61"/>
          <p:cNvSpPr/>
          <p:nvPr/>
        </p:nvSpPr>
        <p:spPr>
          <a:xfrm>
            <a:off x="3984846" y="1991960"/>
            <a:ext cx="257100" cy="257100"/>
          </a:xfrm>
          <a:prstGeom prst="rect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p61"/>
          <p:cNvSpPr/>
          <p:nvPr/>
        </p:nvSpPr>
        <p:spPr>
          <a:xfrm>
            <a:off x="2262569" y="1991962"/>
            <a:ext cx="257100" cy="257100"/>
          </a:xfrm>
          <a:prstGeom prst="rect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Google Shape;445;p61"/>
          <p:cNvSpPr/>
          <p:nvPr/>
        </p:nvSpPr>
        <p:spPr>
          <a:xfrm>
            <a:off x="1662850" y="1991947"/>
            <a:ext cx="257100" cy="2571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46" name="Google Shape;446;p61"/>
          <p:cNvCxnSpPr/>
          <p:nvPr/>
        </p:nvCxnSpPr>
        <p:spPr>
          <a:xfrm>
            <a:off x="1721389" y="2120505"/>
            <a:ext cx="468000" cy="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47" name="Google Shape;447;p61"/>
          <p:cNvSpPr/>
          <p:nvPr/>
        </p:nvSpPr>
        <p:spPr>
          <a:xfrm>
            <a:off x="4633575" y="1764500"/>
            <a:ext cx="712200" cy="694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" name="Google Shape;448;p61"/>
          <p:cNvSpPr/>
          <p:nvPr/>
        </p:nvSpPr>
        <p:spPr>
          <a:xfrm rot="5400000">
            <a:off x="6693800" y="1703125"/>
            <a:ext cx="54900" cy="22686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" name="Google Shape;449;p61"/>
          <p:cNvSpPr/>
          <p:nvPr/>
        </p:nvSpPr>
        <p:spPr>
          <a:xfrm rot="5400000">
            <a:off x="6693800" y="269325"/>
            <a:ext cx="54900" cy="22686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Google Shape;450;p61"/>
          <p:cNvSpPr/>
          <p:nvPr/>
        </p:nvSpPr>
        <p:spPr>
          <a:xfrm rot="5400000">
            <a:off x="6693800" y="747258"/>
            <a:ext cx="54900" cy="22686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1" name="Google Shape;451;p61"/>
          <p:cNvSpPr/>
          <p:nvPr/>
        </p:nvSpPr>
        <p:spPr>
          <a:xfrm rot="5400000">
            <a:off x="6693800" y="1225191"/>
            <a:ext cx="54900" cy="22686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p61"/>
          <p:cNvSpPr/>
          <p:nvPr/>
        </p:nvSpPr>
        <p:spPr>
          <a:xfrm>
            <a:off x="7501771" y="1991960"/>
            <a:ext cx="257100" cy="257100"/>
          </a:xfrm>
          <a:prstGeom prst="rect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" name="Google Shape;453;p61"/>
          <p:cNvSpPr/>
          <p:nvPr/>
        </p:nvSpPr>
        <p:spPr>
          <a:xfrm>
            <a:off x="5761919" y="1514050"/>
            <a:ext cx="257100" cy="257100"/>
          </a:xfrm>
          <a:prstGeom prst="rect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p61"/>
          <p:cNvSpPr/>
          <p:nvPr/>
        </p:nvSpPr>
        <p:spPr>
          <a:xfrm>
            <a:off x="6173300" y="1991972"/>
            <a:ext cx="257100" cy="2571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55" name="Google Shape;455;p61"/>
          <p:cNvCxnSpPr/>
          <p:nvPr/>
        </p:nvCxnSpPr>
        <p:spPr>
          <a:xfrm>
            <a:off x="6295276" y="2120530"/>
            <a:ext cx="468000" cy="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56" name="Google Shape;456;p61"/>
          <p:cNvCxnSpPr>
            <a:stCxn id="457" idx="2"/>
          </p:cNvCxnSpPr>
          <p:nvPr/>
        </p:nvCxnSpPr>
        <p:spPr>
          <a:xfrm rot="10800000">
            <a:off x="5890469" y="1754087"/>
            <a:ext cx="0" cy="495000"/>
          </a:xfrm>
          <a:prstGeom prst="straightConnector1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57" name="Google Shape;457;p61"/>
          <p:cNvSpPr/>
          <p:nvPr/>
        </p:nvSpPr>
        <p:spPr>
          <a:xfrm>
            <a:off x="5761919" y="1991987"/>
            <a:ext cx="257100" cy="2571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" name="Google Shape;458;p61"/>
          <p:cNvSpPr/>
          <p:nvPr/>
        </p:nvSpPr>
        <p:spPr>
          <a:xfrm>
            <a:off x="5451275" y="3188775"/>
            <a:ext cx="2541000" cy="16794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" name="Google Shape;459;p61"/>
          <p:cNvSpPr/>
          <p:nvPr/>
        </p:nvSpPr>
        <p:spPr>
          <a:xfrm rot="5400000">
            <a:off x="6693800" y="3619850"/>
            <a:ext cx="54900" cy="22686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" name="Google Shape;460;p61"/>
          <p:cNvSpPr/>
          <p:nvPr/>
        </p:nvSpPr>
        <p:spPr>
          <a:xfrm rot="5400000">
            <a:off x="6693800" y="2186050"/>
            <a:ext cx="54900" cy="22686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1" name="Google Shape;461;p61"/>
          <p:cNvSpPr/>
          <p:nvPr/>
        </p:nvSpPr>
        <p:spPr>
          <a:xfrm rot="5400000">
            <a:off x="6693800" y="2663983"/>
            <a:ext cx="54900" cy="22686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" name="Google Shape;462;p61"/>
          <p:cNvSpPr/>
          <p:nvPr/>
        </p:nvSpPr>
        <p:spPr>
          <a:xfrm rot="5400000">
            <a:off x="6693800" y="3141916"/>
            <a:ext cx="54900" cy="22686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3" name="Google Shape;463;p61"/>
          <p:cNvSpPr/>
          <p:nvPr/>
        </p:nvSpPr>
        <p:spPr>
          <a:xfrm>
            <a:off x="5761919" y="3430775"/>
            <a:ext cx="257100" cy="257100"/>
          </a:xfrm>
          <a:prstGeom prst="rect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4" name="Google Shape;464;p61"/>
          <p:cNvSpPr/>
          <p:nvPr/>
        </p:nvSpPr>
        <p:spPr>
          <a:xfrm>
            <a:off x="7061325" y="3908697"/>
            <a:ext cx="257100" cy="2571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65" name="Google Shape;465;p61"/>
          <p:cNvCxnSpPr/>
          <p:nvPr/>
        </p:nvCxnSpPr>
        <p:spPr>
          <a:xfrm>
            <a:off x="6664551" y="4037255"/>
            <a:ext cx="468000" cy="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66" name="Google Shape;466;p61"/>
          <p:cNvSpPr/>
          <p:nvPr/>
        </p:nvSpPr>
        <p:spPr>
          <a:xfrm rot="10800000">
            <a:off x="4633575" y="3681225"/>
            <a:ext cx="712200" cy="694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p61"/>
          <p:cNvSpPr/>
          <p:nvPr/>
        </p:nvSpPr>
        <p:spPr>
          <a:xfrm>
            <a:off x="1824775" y="3188775"/>
            <a:ext cx="2703300" cy="16794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p61"/>
          <p:cNvSpPr/>
          <p:nvPr/>
        </p:nvSpPr>
        <p:spPr>
          <a:xfrm rot="5400000">
            <a:off x="3067300" y="3619850"/>
            <a:ext cx="54900" cy="22686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p61"/>
          <p:cNvSpPr/>
          <p:nvPr/>
        </p:nvSpPr>
        <p:spPr>
          <a:xfrm rot="5400000">
            <a:off x="3067300" y="2186050"/>
            <a:ext cx="54900" cy="22686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" name="Google Shape;470;p61"/>
          <p:cNvSpPr/>
          <p:nvPr/>
        </p:nvSpPr>
        <p:spPr>
          <a:xfrm rot="5400000">
            <a:off x="3067300" y="2663983"/>
            <a:ext cx="54900" cy="22686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" name="Google Shape;471;p61"/>
          <p:cNvSpPr/>
          <p:nvPr/>
        </p:nvSpPr>
        <p:spPr>
          <a:xfrm rot="5400000">
            <a:off x="3067300" y="3141916"/>
            <a:ext cx="54900" cy="22686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p61"/>
          <p:cNvSpPr/>
          <p:nvPr/>
        </p:nvSpPr>
        <p:spPr>
          <a:xfrm>
            <a:off x="3888121" y="3908698"/>
            <a:ext cx="257100" cy="257100"/>
          </a:xfrm>
          <a:prstGeom prst="rect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61"/>
          <p:cNvSpPr/>
          <p:nvPr/>
        </p:nvSpPr>
        <p:spPr>
          <a:xfrm>
            <a:off x="2135419" y="3430775"/>
            <a:ext cx="257100" cy="257100"/>
          </a:xfrm>
          <a:prstGeom prst="rect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p61"/>
          <p:cNvSpPr/>
          <p:nvPr/>
        </p:nvSpPr>
        <p:spPr>
          <a:xfrm>
            <a:off x="3683779" y="3908697"/>
            <a:ext cx="257100" cy="2571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p61"/>
          <p:cNvSpPr/>
          <p:nvPr/>
        </p:nvSpPr>
        <p:spPr>
          <a:xfrm rot="5400000">
            <a:off x="7494600" y="2788950"/>
            <a:ext cx="1980000" cy="773700"/>
          </a:xfrm>
          <a:prstGeom prst="uturnArrow">
            <a:avLst>
              <a:gd fmla="val 23949" name="adj1"/>
              <a:gd fmla="val 23951" name="adj2"/>
              <a:gd fmla="val 25000" name="adj3"/>
              <a:gd fmla="val 43750" name="adj4"/>
              <a:gd fmla="val 100000" name="adj5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p61"/>
          <p:cNvSpPr/>
          <p:nvPr/>
        </p:nvSpPr>
        <p:spPr>
          <a:xfrm>
            <a:off x="7501771" y="3908710"/>
            <a:ext cx="257100" cy="257100"/>
          </a:xfrm>
          <a:prstGeom prst="rect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" name="Google Shape;477;p61"/>
          <p:cNvSpPr/>
          <p:nvPr/>
        </p:nvSpPr>
        <p:spPr>
          <a:xfrm rot="10800000">
            <a:off x="1007075" y="3681225"/>
            <a:ext cx="712200" cy="694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p61"/>
          <p:cNvSpPr txBox="1"/>
          <p:nvPr/>
        </p:nvSpPr>
        <p:spPr>
          <a:xfrm>
            <a:off x="0" y="3628275"/>
            <a:ext cx="10902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/>
              <a:t>Game</a:t>
            </a:r>
            <a:endParaRPr b="1" sz="2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/>
              <a:t>Over</a:t>
            </a:r>
            <a:endParaRPr b="1" sz="20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3" name="Google Shape;483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825" y="0"/>
            <a:ext cx="8756347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84" name="Google Shape;484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3825" y="0"/>
            <a:ext cx="8756347" cy="51434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85" name="Google Shape;485;p62"/>
          <p:cNvCxnSpPr/>
          <p:nvPr/>
        </p:nvCxnSpPr>
        <p:spPr>
          <a:xfrm>
            <a:off x="1885950" y="1651900"/>
            <a:ext cx="2808600" cy="8109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86" name="Google Shape;486;p62"/>
          <p:cNvSpPr txBox="1"/>
          <p:nvPr/>
        </p:nvSpPr>
        <p:spPr>
          <a:xfrm>
            <a:off x="0" y="1159300"/>
            <a:ext cx="2136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/>
              <a:t>If you click here</a:t>
            </a:r>
            <a:endParaRPr sz="2000"/>
          </a:p>
        </p:txBody>
      </p:sp>
      <p:pic>
        <p:nvPicPr>
          <p:cNvPr id="487" name="Google Shape;487;p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1475" y="0"/>
            <a:ext cx="8756347" cy="51434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88" name="Google Shape;488;p62"/>
          <p:cNvCxnSpPr/>
          <p:nvPr/>
        </p:nvCxnSpPr>
        <p:spPr>
          <a:xfrm flipH="1">
            <a:off x="4722125" y="786900"/>
            <a:ext cx="1553400" cy="9912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89" name="Google Shape;489;p62"/>
          <p:cNvSpPr txBox="1"/>
          <p:nvPr/>
        </p:nvSpPr>
        <p:spPr>
          <a:xfrm>
            <a:off x="5474850" y="294300"/>
            <a:ext cx="2136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/>
              <a:t>If you click here</a:t>
            </a:r>
            <a:endParaRPr sz="20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4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4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4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4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4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4" name="Google Shape;494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825" y="0"/>
            <a:ext cx="8756342" cy="51434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95" name="Google Shape;495;p63"/>
          <p:cNvCxnSpPr/>
          <p:nvPr/>
        </p:nvCxnSpPr>
        <p:spPr>
          <a:xfrm flipH="1">
            <a:off x="5454300" y="1211075"/>
            <a:ext cx="1553400" cy="9912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96" name="Google Shape;496;p63"/>
          <p:cNvSpPr txBox="1"/>
          <p:nvPr/>
        </p:nvSpPr>
        <p:spPr>
          <a:xfrm>
            <a:off x="7007700" y="718475"/>
            <a:ext cx="21363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/>
              <a:t>If you think there's a mine here, you can put a flag there.</a:t>
            </a:r>
            <a:endParaRPr sz="2000"/>
          </a:p>
        </p:txBody>
      </p:sp>
      <p:pic>
        <p:nvPicPr>
          <p:cNvPr id="497" name="Google Shape;497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3825" y="0"/>
            <a:ext cx="8756347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4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4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4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2" name="Google Shape;502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825" y="0"/>
            <a:ext cx="8756347" cy="51434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03" name="Google Shape;503;p64"/>
          <p:cNvCxnSpPr/>
          <p:nvPr/>
        </p:nvCxnSpPr>
        <p:spPr>
          <a:xfrm flipH="1">
            <a:off x="4445025" y="1504350"/>
            <a:ext cx="1553400" cy="9912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04" name="Google Shape;504;p64"/>
          <p:cNvSpPr txBox="1"/>
          <p:nvPr/>
        </p:nvSpPr>
        <p:spPr>
          <a:xfrm>
            <a:off x="5497925" y="1011750"/>
            <a:ext cx="2136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/>
              <a:t>If you click here</a:t>
            </a:r>
            <a:endParaRPr sz="2000"/>
          </a:p>
        </p:txBody>
      </p:sp>
      <p:pic>
        <p:nvPicPr>
          <p:cNvPr id="505" name="Google Shape;505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3825" y="0"/>
            <a:ext cx="8756347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5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5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5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0" name="Google Shape;510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11" name="Google Shape;511;p65"/>
          <p:cNvCxnSpPr/>
          <p:nvPr/>
        </p:nvCxnSpPr>
        <p:spPr>
          <a:xfrm>
            <a:off x="1951100" y="2882975"/>
            <a:ext cx="2490000" cy="465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12" name="Google Shape;512;p65"/>
          <p:cNvSpPr txBox="1"/>
          <p:nvPr/>
        </p:nvSpPr>
        <p:spPr>
          <a:xfrm>
            <a:off x="472700" y="2571750"/>
            <a:ext cx="1478400" cy="40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If you click this</a:t>
            </a:r>
            <a:endParaRPr/>
          </a:p>
        </p:txBody>
      </p:sp>
      <p:pic>
        <p:nvPicPr>
          <p:cNvPr id="513" name="Google Shape;513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" y="0"/>
            <a:ext cx="914400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5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5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5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Google Shape;23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8" name="Google Shape;518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19" name="Google Shape;519;p66"/>
          <p:cNvCxnSpPr/>
          <p:nvPr/>
        </p:nvCxnSpPr>
        <p:spPr>
          <a:xfrm>
            <a:off x="1951100" y="2882975"/>
            <a:ext cx="2431500" cy="9756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20" name="Google Shape;520;p66"/>
          <p:cNvSpPr txBox="1"/>
          <p:nvPr/>
        </p:nvSpPr>
        <p:spPr>
          <a:xfrm>
            <a:off x="472700" y="2571750"/>
            <a:ext cx="1478400" cy="40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If you click this</a:t>
            </a:r>
            <a:endParaRPr/>
          </a:p>
        </p:txBody>
      </p:sp>
      <p:pic>
        <p:nvPicPr>
          <p:cNvPr id="521" name="Google Shape;521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" y="0"/>
            <a:ext cx="914400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5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5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5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6" name="Google Shape;526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7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27" name="Google Shape;527;p67"/>
          <p:cNvCxnSpPr/>
          <p:nvPr/>
        </p:nvCxnSpPr>
        <p:spPr>
          <a:xfrm>
            <a:off x="3407150" y="2853850"/>
            <a:ext cx="524100" cy="582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28" name="Google Shape;528;p67"/>
          <p:cNvSpPr txBox="1"/>
          <p:nvPr/>
        </p:nvSpPr>
        <p:spPr>
          <a:xfrm>
            <a:off x="1587100" y="2453650"/>
            <a:ext cx="1994700" cy="40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When you roll the dice</a:t>
            </a:r>
            <a:endParaRPr/>
          </a:p>
        </p:txBody>
      </p:sp>
      <p:pic>
        <p:nvPicPr>
          <p:cNvPr id="529" name="Google Shape;529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71075" y="1534550"/>
            <a:ext cx="866850" cy="79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0" name="Google Shape;530;p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" y="0"/>
            <a:ext cx="9144003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1" name="Google Shape;531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71075" y="1555900"/>
            <a:ext cx="866850" cy="793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5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5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5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5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6" name="Google Shape;536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37" name="Google Shape;537;p68"/>
          <p:cNvCxnSpPr/>
          <p:nvPr/>
        </p:nvCxnSpPr>
        <p:spPr>
          <a:xfrm flipH="1">
            <a:off x="5008625" y="2902500"/>
            <a:ext cx="807300" cy="1014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38" name="Google Shape;538;p68"/>
          <p:cNvSpPr txBox="1"/>
          <p:nvPr/>
        </p:nvSpPr>
        <p:spPr>
          <a:xfrm>
            <a:off x="5717700" y="2286900"/>
            <a:ext cx="1822200" cy="615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If PLAYER2 presses the Hold button</a:t>
            </a:r>
            <a:endParaRPr/>
          </a:p>
        </p:txBody>
      </p:sp>
      <p:pic>
        <p:nvPicPr>
          <p:cNvPr id="539" name="Google Shape;539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" y="0"/>
            <a:ext cx="914400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5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5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5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4" name="Google Shape;544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45" name="Google Shape;545;p69"/>
          <p:cNvCxnSpPr/>
          <p:nvPr/>
        </p:nvCxnSpPr>
        <p:spPr>
          <a:xfrm flipH="1">
            <a:off x="2719600" y="2702400"/>
            <a:ext cx="16800" cy="16488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46" name="Google Shape;546;p69"/>
          <p:cNvSpPr txBox="1"/>
          <p:nvPr/>
        </p:nvSpPr>
        <p:spPr>
          <a:xfrm>
            <a:off x="1835650" y="2371650"/>
            <a:ext cx="1784700" cy="40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If you click this</a:t>
            </a:r>
            <a:endParaRPr/>
          </a:p>
        </p:txBody>
      </p:sp>
      <p:pic>
        <p:nvPicPr>
          <p:cNvPr id="547" name="Google Shape;547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5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5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5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" name="Google Shape;552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53" name="Google Shape;553;p70"/>
          <p:cNvCxnSpPr/>
          <p:nvPr/>
        </p:nvCxnSpPr>
        <p:spPr>
          <a:xfrm flipH="1">
            <a:off x="2566075" y="2524600"/>
            <a:ext cx="16800" cy="16488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54" name="Google Shape;554;p70"/>
          <p:cNvSpPr txBox="1"/>
          <p:nvPr/>
        </p:nvSpPr>
        <p:spPr>
          <a:xfrm>
            <a:off x="1682125" y="2193850"/>
            <a:ext cx="1784700" cy="40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If you click this</a:t>
            </a:r>
            <a:endParaRPr/>
          </a:p>
        </p:txBody>
      </p:sp>
      <p:pic>
        <p:nvPicPr>
          <p:cNvPr id="555" name="Google Shape;555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5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5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5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0" name="Google Shape;560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61" name="Google Shape;561;p71"/>
          <p:cNvCxnSpPr/>
          <p:nvPr/>
        </p:nvCxnSpPr>
        <p:spPr>
          <a:xfrm flipH="1">
            <a:off x="2566075" y="2524600"/>
            <a:ext cx="16800" cy="16488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62" name="Google Shape;562;p71"/>
          <p:cNvSpPr txBox="1"/>
          <p:nvPr/>
        </p:nvSpPr>
        <p:spPr>
          <a:xfrm>
            <a:off x="1682125" y="2193850"/>
            <a:ext cx="1784700" cy="40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If you click this</a:t>
            </a:r>
            <a:endParaRPr/>
          </a:p>
        </p:txBody>
      </p:sp>
      <p:pic>
        <p:nvPicPr>
          <p:cNvPr id="563" name="Google Shape;563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5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5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8" name="Google Shape;568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69" name="Google Shape;569;p72"/>
          <p:cNvCxnSpPr/>
          <p:nvPr/>
        </p:nvCxnSpPr>
        <p:spPr>
          <a:xfrm flipH="1">
            <a:off x="2566075" y="2524600"/>
            <a:ext cx="16800" cy="16488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70" name="Google Shape;570;p72"/>
          <p:cNvSpPr txBox="1"/>
          <p:nvPr/>
        </p:nvSpPr>
        <p:spPr>
          <a:xfrm>
            <a:off x="1682125" y="2193850"/>
            <a:ext cx="1784700" cy="40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If you click this</a:t>
            </a:r>
            <a:endParaRPr/>
          </a:p>
        </p:txBody>
      </p:sp>
      <p:pic>
        <p:nvPicPr>
          <p:cNvPr id="571" name="Google Shape;571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5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5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5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6" name="Google Shape;576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7" name="Google Shape;577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5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2" name="Google Shape;582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83" name="Google Shape;583;p74"/>
          <p:cNvCxnSpPr/>
          <p:nvPr/>
        </p:nvCxnSpPr>
        <p:spPr>
          <a:xfrm flipH="1">
            <a:off x="2566075" y="2524600"/>
            <a:ext cx="16800" cy="16488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84" name="Google Shape;584;p74"/>
          <p:cNvSpPr txBox="1"/>
          <p:nvPr/>
        </p:nvSpPr>
        <p:spPr>
          <a:xfrm>
            <a:off x="1682125" y="2193850"/>
            <a:ext cx="1784700" cy="40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If you click this</a:t>
            </a:r>
            <a:endParaRPr/>
          </a:p>
        </p:txBody>
      </p:sp>
      <p:pic>
        <p:nvPicPr>
          <p:cNvPr id="585" name="Google Shape;585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5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5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5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0" name="Google Shape;590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7313" y="152400"/>
            <a:ext cx="8109373" cy="483869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91" name="Google Shape;591;p75"/>
          <p:cNvCxnSpPr/>
          <p:nvPr/>
        </p:nvCxnSpPr>
        <p:spPr>
          <a:xfrm flipH="1" rot="10800000">
            <a:off x="2999150" y="2567100"/>
            <a:ext cx="1411200" cy="9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92" name="Google Shape;592;p75"/>
          <p:cNvSpPr txBox="1"/>
          <p:nvPr/>
        </p:nvSpPr>
        <p:spPr>
          <a:xfrm>
            <a:off x="1366850" y="2329825"/>
            <a:ext cx="1784700" cy="40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If you click this</a:t>
            </a:r>
            <a:endParaRPr/>
          </a:p>
        </p:txBody>
      </p:sp>
      <p:pic>
        <p:nvPicPr>
          <p:cNvPr id="593" name="Google Shape;593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3825" y="0"/>
            <a:ext cx="8756347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5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5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5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8" name="Google Shape;598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525" y="152400"/>
            <a:ext cx="8237450" cy="48386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3" name="Google Shape;603;p77" title="나의 동영상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05902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4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3"/>
          <p:cNvSpPr txBox="1"/>
          <p:nvPr>
            <p:ph type="ctrTitle"/>
          </p:nvPr>
        </p:nvSpPr>
        <p:spPr>
          <a:xfrm rot="-1946549">
            <a:off x="-375539" y="197621"/>
            <a:ext cx="2617752" cy="1082755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ko" sz="435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Index</a:t>
            </a:r>
            <a:endParaRPr sz="2910">
              <a:solidFill>
                <a:schemeClr val="dk2"/>
              </a:solidFill>
            </a:endParaRPr>
          </a:p>
        </p:txBody>
      </p:sp>
      <p:sp>
        <p:nvSpPr>
          <p:cNvPr id="251" name="Google Shape;251;p43"/>
          <p:cNvSpPr txBox="1"/>
          <p:nvPr/>
        </p:nvSpPr>
        <p:spPr>
          <a:xfrm>
            <a:off x="755600" y="1118700"/>
            <a:ext cx="7742400" cy="29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1. What’s Group project topic? </a:t>
            </a:r>
            <a:endParaRPr sz="28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ko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2. Why did we choose this topic?</a:t>
            </a:r>
            <a:endParaRPr sz="28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ko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3. Role</a:t>
            </a:r>
            <a:endParaRPr sz="28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ko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4. What language and Tool did we use?</a:t>
            </a:r>
            <a:endParaRPr sz="28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ko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5. Demonstration </a:t>
            </a:r>
            <a:endParaRPr sz="28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4"/>
          <p:cNvSpPr txBox="1"/>
          <p:nvPr/>
        </p:nvSpPr>
        <p:spPr>
          <a:xfrm>
            <a:off x="1137900" y="1578150"/>
            <a:ext cx="68682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b="1" lang="ko" sz="40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1. </a:t>
            </a:r>
            <a:r>
              <a:rPr b="1" lang="ko" sz="40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What’s Group project topic</a:t>
            </a:r>
            <a:r>
              <a:rPr b="1" lang="ko" sz="40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? </a:t>
            </a:r>
            <a:endParaRPr b="1" sz="40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Google Shape;257;p44"/>
          <p:cNvSpPr txBox="1"/>
          <p:nvPr/>
        </p:nvSpPr>
        <p:spPr>
          <a:xfrm>
            <a:off x="1137900" y="2571750"/>
            <a:ext cx="68682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b="1" lang="ko" sz="60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Mini Game Website</a:t>
            </a:r>
            <a:endParaRPr b="1" sz="60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5"/>
          <p:cNvSpPr txBox="1"/>
          <p:nvPr/>
        </p:nvSpPr>
        <p:spPr>
          <a:xfrm>
            <a:off x="909000" y="1609600"/>
            <a:ext cx="7326000" cy="27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40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2. Why did we choose this topic?</a:t>
            </a:r>
            <a:endParaRPr b="1" sz="40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ko" sz="3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Game is a topic that includes not only design but also programming.</a:t>
            </a:r>
            <a:endParaRPr b="1" sz="31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t/>
            </a:r>
            <a:endParaRPr b="1" sz="40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